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913" y="1143293"/>
            <a:ext cx="703436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914" y="5537925"/>
            <a:ext cx="703436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8913" y="6314440"/>
            <a:ext cx="1596622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497A33A-9339-4AF2-9EC0-D77AF3CE5D43}" type="datetimeFigureOut">
              <a:rPr lang="lv-LV" smtClean="0"/>
              <a:t>13.09.2023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00591" y="6314440"/>
            <a:ext cx="5122683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416216"/>
            <a:ext cx="407988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32F59C7F-D163-4201-B319-6B4838D74BDA}" type="slidenum">
              <a:rPr lang="lv-LV" smtClean="0"/>
              <a:t>‹#›</a:t>
            </a:fld>
            <a:endParaRPr lang="lv-LV"/>
          </a:p>
        </p:txBody>
      </p:sp>
      <p:cxnSp>
        <p:nvCxnSpPr>
          <p:cNvPr id="9" name="Straight Connector 8" title="Verticle Rule Line"/>
          <p:cNvCxnSpPr/>
          <p:nvPr/>
        </p:nvCxnSpPr>
        <p:spPr>
          <a:xfrm>
            <a:off x="773855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267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600" y="640080"/>
            <a:ext cx="6248398" cy="558414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A33A-9339-4AF2-9EC0-D77AF3CE5D43}" type="datetimeFigureOut">
              <a:rPr lang="lv-LV" smtClean="0"/>
              <a:t>13.09.2023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C7F-D163-4201-B319-6B4838D74BD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34955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0765" y="642931"/>
            <a:ext cx="2446670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42932"/>
            <a:ext cx="7070678" cy="46781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6187" y="5927131"/>
            <a:ext cx="3814856" cy="365125"/>
          </a:xfrm>
        </p:spPr>
        <p:txBody>
          <a:bodyPr/>
          <a:lstStyle/>
          <a:p>
            <a:fld id="{A497A33A-9339-4AF2-9EC0-D77AF3CE5D43}" type="datetimeFigureOut">
              <a:rPr lang="lv-LV" smtClean="0"/>
              <a:t>13.09.2023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36187" y="6315949"/>
            <a:ext cx="3814856" cy="365125"/>
          </a:xfrm>
        </p:spPr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5607592"/>
            <a:ext cx="407988" cy="365125"/>
          </a:xfrm>
        </p:spPr>
        <p:txBody>
          <a:bodyPr/>
          <a:lstStyle/>
          <a:p>
            <a:fld id="{32F59C7F-D163-4201-B319-6B4838D74BDA}" type="slidenum">
              <a:rPr lang="lv-LV" smtClean="0"/>
              <a:t>‹#›</a:t>
            </a:fld>
            <a:endParaRPr lang="lv-LV"/>
          </a:p>
        </p:txBody>
      </p:sp>
      <p:cxnSp>
        <p:nvCxnSpPr>
          <p:cNvPr id="13" name="Straight Connector 12" title="Horizontal Rule Line"/>
          <p:cNvCxnSpPr/>
          <p:nvPr/>
        </p:nvCxnSpPr>
        <p:spPr>
          <a:xfrm>
            <a:off x="0" y="6199730"/>
            <a:ext cx="10260011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6895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A33A-9339-4AF2-9EC0-D77AF3CE5D43}" type="datetimeFigureOut">
              <a:rPr lang="lv-LV" smtClean="0"/>
              <a:t>13.09.2023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C7F-D163-4201-B319-6B4838D74BD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918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 title="Page Number Shape"/>
          <p:cNvSpPr/>
          <p:nvPr/>
        </p:nvSpPr>
        <p:spPr bwMode="auto">
          <a:xfrm>
            <a:off x="11784011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673" y="2571722"/>
            <a:ext cx="8296654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7673" y="1393748"/>
            <a:ext cx="8401429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42955" y="6314439"/>
            <a:ext cx="1596622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497A33A-9339-4AF2-9EC0-D77AF3CE5D43}" type="datetimeFigureOut">
              <a:rPr lang="lv-LV" smtClean="0"/>
              <a:t>13.09.2023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7673" y="6314440"/>
            <a:ext cx="6480226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620760"/>
            <a:ext cx="40798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2F59C7F-D163-4201-B319-6B4838D74BDA}" type="slidenum">
              <a:rPr lang="lv-LV" smtClean="0"/>
              <a:t>‹#›</a:t>
            </a:fld>
            <a:endParaRPr lang="lv-LV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 flipH="1">
            <a:off x="1" y="6178167"/>
            <a:ext cx="10244326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4756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0" y="540628"/>
            <a:ext cx="6248400" cy="248894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3712467"/>
            <a:ext cx="6248400" cy="248222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A33A-9339-4AF2-9EC0-D77AF3CE5D43}" type="datetimeFigureOut">
              <a:rPr lang="lv-LV" smtClean="0"/>
              <a:t>13.09.2023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C7F-D163-4201-B319-6B4838D74BD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2286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7784"/>
            <a:ext cx="3831336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58065"/>
            <a:ext cx="6245352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526671"/>
            <a:ext cx="6245352" cy="175564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3700826"/>
            <a:ext cx="62484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4669432"/>
            <a:ext cx="6245352" cy="175564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A33A-9339-4AF2-9EC0-D77AF3CE5D43}" type="datetimeFigureOut">
              <a:rPr lang="lv-LV" smtClean="0"/>
              <a:t>13.09.2023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C7F-D163-4201-B319-6B4838D74BD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2811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A33A-9339-4AF2-9EC0-D77AF3CE5D43}" type="datetimeFigureOut">
              <a:rPr lang="lv-LV" smtClean="0"/>
              <a:t>13.09.2023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C7F-D163-4201-B319-6B4838D74BD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47833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A33A-9339-4AF2-9EC0-D77AF3CE5D43}" type="datetimeFigureOut">
              <a:rPr lang="lv-LV" smtClean="0"/>
              <a:t>13.09.2023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C7F-D163-4201-B319-6B4838D74BD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78602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5479"/>
            <a:ext cx="3838776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564147"/>
            <a:ext cx="62484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2621512"/>
            <a:ext cx="3838776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A33A-9339-4AF2-9EC0-D77AF3CE5D43}" type="datetimeFigureOut">
              <a:rPr lang="lv-LV" smtClean="0"/>
              <a:t>13.09.2023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C7F-D163-4201-B319-6B4838D74BD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12990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557261"/>
            <a:ext cx="384048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57800" y="0"/>
            <a:ext cx="617220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952" y="2621512"/>
            <a:ext cx="384048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7A33A-9339-4AF2-9EC0-D77AF3CE5D43}" type="datetimeFigureOut">
              <a:rPr lang="lv-LV" smtClean="0"/>
              <a:t>13.09.2023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C7F-D163-4201-B319-6B4838D74BD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52912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497A33A-9339-4AF2-9EC0-D77AF3CE5D43}" type="datetimeFigureOut">
              <a:rPr lang="lv-LV" smtClean="0"/>
              <a:t>13.09.2023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32F59C7F-D163-4201-B319-6B4838D74BDA}" type="slidenum">
              <a:rPr lang="lv-LV" smtClean="0"/>
              <a:t>‹#›</a:t>
            </a:fld>
            <a:endParaRPr lang="lv-LV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869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81891"/>
            <a:ext cx="121919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Login</a:t>
            </a:r>
            <a:endParaRPr lang="lv-LV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33501" y="2322644"/>
            <a:ext cx="6724996" cy="748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 smtClean="0"/>
              <a:t>username</a:t>
            </a:r>
            <a:endParaRPr lang="lv-LV" dirty="0"/>
          </a:p>
        </p:txBody>
      </p:sp>
      <p:sp>
        <p:nvSpPr>
          <p:cNvPr id="8" name="Rectangle 7"/>
          <p:cNvSpPr/>
          <p:nvPr/>
        </p:nvSpPr>
        <p:spPr>
          <a:xfrm>
            <a:off x="2733501" y="3949768"/>
            <a:ext cx="6724996" cy="748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 smtClean="0"/>
              <a:t>passsword</a:t>
            </a:r>
            <a:endParaRPr lang="lv-LV" dirty="0"/>
          </a:p>
        </p:txBody>
      </p:sp>
      <p:sp>
        <p:nvSpPr>
          <p:cNvPr id="6" name="Rectangle 5"/>
          <p:cNvSpPr/>
          <p:nvPr/>
        </p:nvSpPr>
        <p:spPr>
          <a:xfrm>
            <a:off x="4790207" y="5576892"/>
            <a:ext cx="2611583" cy="3906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Ejam iekšā</a:t>
            </a:r>
            <a:endParaRPr lang="lv-LV" sz="1200" dirty="0"/>
          </a:p>
        </p:txBody>
      </p:sp>
    </p:spTree>
    <p:extLst>
      <p:ext uri="{BB962C8B-B14F-4D97-AF65-F5344CB8AC3E}">
        <p14:creationId xmlns:p14="http://schemas.microsoft.com/office/powerpoint/2010/main" val="66321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81891"/>
            <a:ext cx="121919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LogIn</a:t>
            </a:r>
            <a:endParaRPr lang="lv-LV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439" y="1593295"/>
            <a:ext cx="11247120" cy="5430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>
                <a:solidFill>
                  <a:srgbClr val="FF0000"/>
                </a:solidFill>
              </a:rPr>
              <a:t>Sākums</a:t>
            </a:r>
            <a:r>
              <a:rPr lang="lv-LV" dirty="0" smtClean="0"/>
              <a:t>		Ievadīt preci	Izvadīt preci	Dzēst preci	 Preču katalogs 	Iziet</a:t>
            </a:r>
            <a:endParaRPr lang="lv-LV" dirty="0"/>
          </a:p>
        </p:txBody>
      </p:sp>
      <p:sp>
        <p:nvSpPr>
          <p:cNvPr id="6" name="TextBox 5"/>
          <p:cNvSpPr txBox="1"/>
          <p:nvPr/>
        </p:nvSpPr>
        <p:spPr>
          <a:xfrm>
            <a:off x="-9695" y="3668683"/>
            <a:ext cx="1219199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Esi sveicināts mūsu superīgajā aplikācijā &lt;3</a:t>
            </a:r>
            <a:endParaRPr lang="lv-LV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8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81891"/>
            <a:ext cx="121919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LogIn</a:t>
            </a:r>
            <a:endParaRPr lang="lv-LV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439" y="1593295"/>
            <a:ext cx="11247120" cy="5430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Sākums		</a:t>
            </a:r>
            <a:r>
              <a:rPr lang="lv-LV" dirty="0" smtClean="0">
                <a:solidFill>
                  <a:srgbClr val="FF0000"/>
                </a:solidFill>
              </a:rPr>
              <a:t>Ievadīt preci</a:t>
            </a:r>
            <a:r>
              <a:rPr lang="lv-LV" dirty="0" smtClean="0"/>
              <a:t>	Izvadīt preci	Dzēst preci	Preču katalogs	Iziet</a:t>
            </a:r>
            <a:endParaRPr lang="lv-LV" dirty="0"/>
          </a:p>
        </p:txBody>
      </p:sp>
      <p:sp>
        <p:nvSpPr>
          <p:cNvPr id="2" name="Rectangle 1"/>
          <p:cNvSpPr/>
          <p:nvPr/>
        </p:nvSpPr>
        <p:spPr>
          <a:xfrm>
            <a:off x="472436" y="2600499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Preces </a:t>
            </a:r>
            <a:r>
              <a:rPr lang="lv-LV" sz="1200" dirty="0" err="1" smtClean="0"/>
              <a:t>katagorija</a:t>
            </a:r>
            <a:endParaRPr lang="lv-LV" sz="1200" dirty="0"/>
          </a:p>
        </p:txBody>
      </p:sp>
      <p:sp>
        <p:nvSpPr>
          <p:cNvPr id="7" name="Rectangle 6"/>
          <p:cNvSpPr/>
          <p:nvPr/>
        </p:nvSpPr>
        <p:spPr>
          <a:xfrm>
            <a:off x="472437" y="3312622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Sērijas </a:t>
            </a:r>
            <a:r>
              <a:rPr lang="lv-LV" sz="1200" dirty="0" err="1" smtClean="0"/>
              <a:t>nummurs</a:t>
            </a:r>
            <a:endParaRPr lang="lv-LV" sz="1200" dirty="0"/>
          </a:p>
        </p:txBody>
      </p:sp>
      <p:sp>
        <p:nvSpPr>
          <p:cNvPr id="9" name="Rectangle 8"/>
          <p:cNvSpPr/>
          <p:nvPr/>
        </p:nvSpPr>
        <p:spPr>
          <a:xfrm>
            <a:off x="472439" y="4024745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smtClean="0"/>
              <a:t>Nosaukums</a:t>
            </a:r>
            <a:endParaRPr lang="lv-LV" sz="1200"/>
          </a:p>
        </p:txBody>
      </p:sp>
      <p:sp>
        <p:nvSpPr>
          <p:cNvPr id="10" name="Rectangle 9"/>
          <p:cNvSpPr/>
          <p:nvPr/>
        </p:nvSpPr>
        <p:spPr>
          <a:xfrm>
            <a:off x="472438" y="4736868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Daudzums</a:t>
            </a:r>
            <a:endParaRPr lang="lv-LV" sz="1200" dirty="0"/>
          </a:p>
        </p:txBody>
      </p:sp>
      <p:sp>
        <p:nvSpPr>
          <p:cNvPr id="3" name="Rectangle 2"/>
          <p:cNvSpPr/>
          <p:nvPr/>
        </p:nvSpPr>
        <p:spPr>
          <a:xfrm>
            <a:off x="5278582" y="2600499"/>
            <a:ext cx="4015047" cy="3239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Preču bilde</a:t>
            </a:r>
            <a:endParaRPr lang="lv-LV" dirty="0"/>
          </a:p>
        </p:txBody>
      </p:sp>
      <p:sp>
        <p:nvSpPr>
          <p:cNvPr id="12" name="Rectangle 11"/>
          <p:cNvSpPr/>
          <p:nvPr/>
        </p:nvSpPr>
        <p:spPr>
          <a:xfrm>
            <a:off x="9107976" y="6172191"/>
            <a:ext cx="2611583" cy="3906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err="1" smtClean="0"/>
              <a:t>Super</a:t>
            </a:r>
            <a:r>
              <a:rPr lang="lv-LV" sz="1200" dirty="0" smtClean="0"/>
              <a:t>, liec datubāzē!</a:t>
            </a:r>
            <a:endParaRPr lang="lv-LV" sz="1200" dirty="0"/>
          </a:p>
        </p:txBody>
      </p:sp>
      <p:sp>
        <p:nvSpPr>
          <p:cNvPr id="13" name="Rectangle 12"/>
          <p:cNvSpPr/>
          <p:nvPr/>
        </p:nvSpPr>
        <p:spPr>
          <a:xfrm>
            <a:off x="472436" y="5448991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Reģistrācijas laiks</a:t>
            </a:r>
            <a:endParaRPr lang="lv-LV" sz="1200" dirty="0"/>
          </a:p>
        </p:txBody>
      </p:sp>
    </p:spTree>
    <p:extLst>
      <p:ext uri="{BB962C8B-B14F-4D97-AF65-F5344CB8AC3E}">
        <p14:creationId xmlns:p14="http://schemas.microsoft.com/office/powerpoint/2010/main" val="117001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81891"/>
            <a:ext cx="121919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LogIn</a:t>
            </a:r>
            <a:endParaRPr lang="lv-LV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439" y="1593295"/>
            <a:ext cx="11247120" cy="5430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Sākums		Ievadīt preci	</a:t>
            </a:r>
            <a:r>
              <a:rPr lang="lv-LV" dirty="0" smtClean="0">
                <a:solidFill>
                  <a:srgbClr val="FF0000"/>
                </a:solidFill>
              </a:rPr>
              <a:t>Izvadīt preci</a:t>
            </a:r>
            <a:r>
              <a:rPr lang="lv-LV" dirty="0" smtClean="0"/>
              <a:t>	Dzēst preci	 Preču katalogs 	Iziet</a:t>
            </a:r>
            <a:endParaRPr lang="lv-LV" dirty="0"/>
          </a:p>
        </p:txBody>
      </p:sp>
      <p:sp>
        <p:nvSpPr>
          <p:cNvPr id="4" name="Rectangle 3"/>
          <p:cNvSpPr/>
          <p:nvPr/>
        </p:nvSpPr>
        <p:spPr>
          <a:xfrm>
            <a:off x="472436" y="2600499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Preces </a:t>
            </a:r>
            <a:r>
              <a:rPr lang="lv-LV" sz="1200" dirty="0" err="1" smtClean="0"/>
              <a:t>katagorija</a:t>
            </a:r>
            <a:endParaRPr lang="lv-LV" sz="1200" dirty="0"/>
          </a:p>
        </p:txBody>
      </p:sp>
      <p:sp>
        <p:nvSpPr>
          <p:cNvPr id="6" name="Rectangle 5"/>
          <p:cNvSpPr/>
          <p:nvPr/>
        </p:nvSpPr>
        <p:spPr>
          <a:xfrm>
            <a:off x="472437" y="3312622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Sērijas </a:t>
            </a:r>
            <a:r>
              <a:rPr lang="lv-LV" sz="1200" dirty="0" err="1" smtClean="0"/>
              <a:t>nummurs</a:t>
            </a:r>
            <a:endParaRPr lang="lv-LV" sz="1200" dirty="0"/>
          </a:p>
        </p:txBody>
      </p:sp>
      <p:sp>
        <p:nvSpPr>
          <p:cNvPr id="7" name="Rectangle 6"/>
          <p:cNvSpPr/>
          <p:nvPr/>
        </p:nvSpPr>
        <p:spPr>
          <a:xfrm>
            <a:off x="472439" y="4024745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smtClean="0"/>
              <a:t>Nosaukums</a:t>
            </a:r>
            <a:endParaRPr lang="lv-LV" sz="1200"/>
          </a:p>
        </p:txBody>
      </p:sp>
      <p:sp>
        <p:nvSpPr>
          <p:cNvPr id="9" name="Rectangle 8"/>
          <p:cNvSpPr/>
          <p:nvPr/>
        </p:nvSpPr>
        <p:spPr>
          <a:xfrm>
            <a:off x="472438" y="4736868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Daudzums</a:t>
            </a:r>
            <a:endParaRPr lang="lv-LV" sz="1200" dirty="0"/>
          </a:p>
        </p:txBody>
      </p:sp>
      <p:sp>
        <p:nvSpPr>
          <p:cNvPr id="10" name="Rectangle 9"/>
          <p:cNvSpPr/>
          <p:nvPr/>
        </p:nvSpPr>
        <p:spPr>
          <a:xfrm>
            <a:off x="9107976" y="6172191"/>
            <a:ext cx="2611583" cy="3906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err="1" smtClean="0"/>
              <a:t>Super</a:t>
            </a:r>
            <a:r>
              <a:rPr lang="lv-LV" sz="1200" dirty="0" smtClean="0"/>
              <a:t>, prece atdota!</a:t>
            </a:r>
            <a:endParaRPr lang="lv-LV" sz="1200" dirty="0"/>
          </a:p>
        </p:txBody>
      </p:sp>
      <p:sp>
        <p:nvSpPr>
          <p:cNvPr id="11" name="Rectangle 10"/>
          <p:cNvSpPr/>
          <p:nvPr/>
        </p:nvSpPr>
        <p:spPr>
          <a:xfrm>
            <a:off x="5278582" y="2600499"/>
            <a:ext cx="4015047" cy="3239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Preču bilde</a:t>
            </a:r>
            <a:endParaRPr lang="lv-LV" dirty="0"/>
          </a:p>
        </p:txBody>
      </p:sp>
      <p:sp>
        <p:nvSpPr>
          <p:cNvPr id="12" name="Rectangle 11"/>
          <p:cNvSpPr/>
          <p:nvPr/>
        </p:nvSpPr>
        <p:spPr>
          <a:xfrm>
            <a:off x="472435" y="5454530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Izvadīšanas laiks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2434" y="6172192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Piezīmes</a:t>
            </a:r>
            <a:endParaRPr lang="lv-LV" sz="1200" dirty="0"/>
          </a:p>
        </p:txBody>
      </p:sp>
    </p:spTree>
    <p:extLst>
      <p:ext uri="{BB962C8B-B14F-4D97-AF65-F5344CB8AC3E}">
        <p14:creationId xmlns:p14="http://schemas.microsoft.com/office/powerpoint/2010/main" val="340905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81891"/>
            <a:ext cx="121919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LogIn</a:t>
            </a:r>
            <a:endParaRPr lang="lv-LV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439" y="1593295"/>
            <a:ext cx="11247120" cy="5430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Sākums		Ievadīt preci	Izvadīt preci	</a:t>
            </a:r>
            <a:r>
              <a:rPr lang="lv-LV" dirty="0" smtClean="0">
                <a:solidFill>
                  <a:srgbClr val="FF0000"/>
                </a:solidFill>
              </a:rPr>
              <a:t>Dzēst preci	</a:t>
            </a:r>
            <a:r>
              <a:rPr lang="lv-LV" dirty="0" smtClean="0"/>
              <a:t> Preču katalogs 	Iziet</a:t>
            </a:r>
            <a:endParaRPr lang="lv-LV" dirty="0"/>
          </a:p>
        </p:txBody>
      </p:sp>
      <p:sp>
        <p:nvSpPr>
          <p:cNvPr id="4" name="Rectangle 3"/>
          <p:cNvSpPr/>
          <p:nvPr/>
        </p:nvSpPr>
        <p:spPr>
          <a:xfrm>
            <a:off x="472436" y="2600499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Preces </a:t>
            </a:r>
            <a:r>
              <a:rPr lang="lv-LV" sz="1200" dirty="0" err="1" smtClean="0"/>
              <a:t>katagorija</a:t>
            </a:r>
            <a:endParaRPr lang="lv-LV" sz="1200" dirty="0"/>
          </a:p>
        </p:txBody>
      </p:sp>
      <p:sp>
        <p:nvSpPr>
          <p:cNvPr id="6" name="Rectangle 5"/>
          <p:cNvSpPr/>
          <p:nvPr/>
        </p:nvSpPr>
        <p:spPr>
          <a:xfrm>
            <a:off x="472437" y="3312622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Sērijas </a:t>
            </a:r>
            <a:r>
              <a:rPr lang="lv-LV" sz="1200" dirty="0" err="1" smtClean="0"/>
              <a:t>nummurs</a:t>
            </a:r>
            <a:endParaRPr lang="lv-LV" sz="1200" dirty="0"/>
          </a:p>
        </p:txBody>
      </p:sp>
      <p:sp>
        <p:nvSpPr>
          <p:cNvPr id="7" name="Rectangle 6"/>
          <p:cNvSpPr/>
          <p:nvPr/>
        </p:nvSpPr>
        <p:spPr>
          <a:xfrm>
            <a:off x="472439" y="4024745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smtClean="0"/>
              <a:t>Nosaukums</a:t>
            </a:r>
            <a:endParaRPr lang="lv-LV" sz="1200"/>
          </a:p>
        </p:txBody>
      </p:sp>
      <p:sp>
        <p:nvSpPr>
          <p:cNvPr id="9" name="Rectangle 8"/>
          <p:cNvSpPr/>
          <p:nvPr/>
        </p:nvSpPr>
        <p:spPr>
          <a:xfrm>
            <a:off x="472438" y="4736868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Daudzums</a:t>
            </a:r>
            <a:endParaRPr lang="lv-LV" sz="1200" dirty="0"/>
          </a:p>
        </p:txBody>
      </p:sp>
      <p:sp>
        <p:nvSpPr>
          <p:cNvPr id="11" name="Rectangle 10"/>
          <p:cNvSpPr/>
          <p:nvPr/>
        </p:nvSpPr>
        <p:spPr>
          <a:xfrm>
            <a:off x="5278582" y="2600499"/>
            <a:ext cx="4015047" cy="3239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Preču bilde</a:t>
            </a:r>
            <a:endParaRPr lang="lv-LV" dirty="0"/>
          </a:p>
        </p:txBody>
      </p:sp>
      <p:sp>
        <p:nvSpPr>
          <p:cNvPr id="12" name="Rectangle 11"/>
          <p:cNvSpPr/>
          <p:nvPr/>
        </p:nvSpPr>
        <p:spPr>
          <a:xfrm>
            <a:off x="9107976" y="6172191"/>
            <a:ext cx="2611583" cy="3906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err="1" smtClean="0"/>
              <a:t>Super</a:t>
            </a:r>
            <a:r>
              <a:rPr lang="lv-LV" sz="1200" dirty="0" smtClean="0"/>
              <a:t>, ņem ārā no datubāzēs!</a:t>
            </a:r>
            <a:endParaRPr lang="lv-LV" sz="1200" dirty="0"/>
          </a:p>
        </p:txBody>
      </p:sp>
      <p:sp>
        <p:nvSpPr>
          <p:cNvPr id="13" name="Rectangle 12"/>
          <p:cNvSpPr/>
          <p:nvPr/>
        </p:nvSpPr>
        <p:spPr>
          <a:xfrm>
            <a:off x="472436" y="5448991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Dzēšanas laiks</a:t>
            </a:r>
            <a:endParaRPr lang="lv-LV" sz="1200" dirty="0"/>
          </a:p>
        </p:txBody>
      </p:sp>
      <p:sp>
        <p:nvSpPr>
          <p:cNvPr id="14" name="Rectangle 13"/>
          <p:cNvSpPr/>
          <p:nvPr/>
        </p:nvSpPr>
        <p:spPr>
          <a:xfrm>
            <a:off x="472436" y="6161114"/>
            <a:ext cx="2611583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Piezīmes</a:t>
            </a:r>
            <a:endParaRPr lang="lv-LV" sz="1200" dirty="0"/>
          </a:p>
        </p:txBody>
      </p:sp>
    </p:spTree>
    <p:extLst>
      <p:ext uri="{BB962C8B-B14F-4D97-AF65-F5344CB8AC3E}">
        <p14:creationId xmlns:p14="http://schemas.microsoft.com/office/powerpoint/2010/main" val="416347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81891"/>
            <a:ext cx="121919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LogIn</a:t>
            </a:r>
            <a:endParaRPr lang="lv-LV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439" y="1593295"/>
            <a:ext cx="11247120" cy="5430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>
                <a:solidFill>
                  <a:schemeClr val="tx1"/>
                </a:solidFill>
              </a:rPr>
              <a:t>Sākums		Ievadīt preci	Izvadīt preci	Dzēst preci	 </a:t>
            </a:r>
            <a:r>
              <a:rPr lang="lv-LV" dirty="0" smtClean="0">
                <a:solidFill>
                  <a:srgbClr val="FF0000"/>
                </a:solidFill>
              </a:rPr>
              <a:t>Preču katalogs</a:t>
            </a:r>
            <a:r>
              <a:rPr lang="lv-LV" dirty="0" smtClean="0">
                <a:solidFill>
                  <a:schemeClr val="tx1"/>
                </a:solidFill>
              </a:rPr>
              <a:t> 	Iziet</a:t>
            </a:r>
            <a:endParaRPr lang="lv-LV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8364" y="2353888"/>
            <a:ext cx="5775269" cy="390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smtClean="0"/>
              <a:t>Sērijas numurs / Nosaukums</a:t>
            </a:r>
            <a:endParaRPr lang="lv-LV" sz="1200" dirty="0"/>
          </a:p>
        </p:txBody>
      </p:sp>
      <p:sp>
        <p:nvSpPr>
          <p:cNvPr id="7" name="Rectangle 6"/>
          <p:cNvSpPr/>
          <p:nvPr/>
        </p:nvSpPr>
        <p:spPr>
          <a:xfrm>
            <a:off x="472439" y="3157453"/>
            <a:ext cx="799408" cy="608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Preču bilde</a:t>
            </a:r>
            <a:endParaRPr lang="lv-LV" dirty="0"/>
          </a:p>
        </p:txBody>
      </p:sp>
      <p:sp>
        <p:nvSpPr>
          <p:cNvPr id="13" name="Rectangle 12"/>
          <p:cNvSpPr/>
          <p:nvPr/>
        </p:nvSpPr>
        <p:spPr>
          <a:xfrm>
            <a:off x="1594653" y="3266210"/>
            <a:ext cx="10124906" cy="3906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lv-LV" sz="1200" dirty="0" smtClean="0"/>
              <a:t>Informācija: Preču </a:t>
            </a:r>
            <a:r>
              <a:rPr lang="lv-LV" sz="1200" dirty="0" err="1" smtClean="0"/>
              <a:t>katagroja</a:t>
            </a:r>
            <a:r>
              <a:rPr lang="lv-LV" sz="1200" dirty="0" smtClean="0"/>
              <a:t>; Sērijas </a:t>
            </a:r>
            <a:r>
              <a:rPr lang="lv-LV" sz="1200" dirty="0" err="1" smtClean="0"/>
              <a:t>nummurs</a:t>
            </a:r>
            <a:r>
              <a:rPr lang="lv-LV" sz="1200" dirty="0" smtClean="0"/>
              <a:t>; Nosaukums; Reģistrācijas laiks.</a:t>
            </a:r>
            <a:endParaRPr lang="lv-LV" sz="1200" dirty="0"/>
          </a:p>
        </p:txBody>
      </p:sp>
      <p:sp>
        <p:nvSpPr>
          <p:cNvPr id="16" name="Rectangle 15"/>
          <p:cNvSpPr/>
          <p:nvPr/>
        </p:nvSpPr>
        <p:spPr>
          <a:xfrm>
            <a:off x="472439" y="3941620"/>
            <a:ext cx="799408" cy="608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Preču bilde</a:t>
            </a:r>
            <a:endParaRPr lang="lv-LV" dirty="0"/>
          </a:p>
        </p:txBody>
      </p:sp>
      <p:sp>
        <p:nvSpPr>
          <p:cNvPr id="17" name="Rectangle 16"/>
          <p:cNvSpPr/>
          <p:nvPr/>
        </p:nvSpPr>
        <p:spPr>
          <a:xfrm>
            <a:off x="1594653" y="4050377"/>
            <a:ext cx="10124906" cy="3906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lv-LV" sz="1200" dirty="0" smtClean="0"/>
              <a:t>Informācija: Preču </a:t>
            </a:r>
            <a:r>
              <a:rPr lang="lv-LV" sz="1200" dirty="0" err="1" smtClean="0"/>
              <a:t>katagroja</a:t>
            </a:r>
            <a:r>
              <a:rPr lang="lv-LV" sz="1200" dirty="0" smtClean="0"/>
              <a:t>; Sērijas </a:t>
            </a:r>
            <a:r>
              <a:rPr lang="lv-LV" sz="1200" dirty="0" err="1" smtClean="0"/>
              <a:t>nummurs</a:t>
            </a:r>
            <a:r>
              <a:rPr lang="lv-LV" sz="1200" dirty="0" smtClean="0"/>
              <a:t>; Nosaukums; Reģistrācijas laiks.</a:t>
            </a:r>
            <a:endParaRPr lang="lv-LV" sz="1200" dirty="0"/>
          </a:p>
        </p:txBody>
      </p:sp>
      <p:sp>
        <p:nvSpPr>
          <p:cNvPr id="18" name="Rectangle 17"/>
          <p:cNvSpPr/>
          <p:nvPr/>
        </p:nvSpPr>
        <p:spPr>
          <a:xfrm>
            <a:off x="472439" y="4725787"/>
            <a:ext cx="799408" cy="608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Preču bilde</a:t>
            </a:r>
            <a:endParaRPr lang="lv-LV" dirty="0"/>
          </a:p>
        </p:txBody>
      </p:sp>
      <p:sp>
        <p:nvSpPr>
          <p:cNvPr id="19" name="Rectangle 18"/>
          <p:cNvSpPr/>
          <p:nvPr/>
        </p:nvSpPr>
        <p:spPr>
          <a:xfrm>
            <a:off x="1594653" y="4834544"/>
            <a:ext cx="10124906" cy="3906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lv-LV" sz="1200" dirty="0" smtClean="0"/>
              <a:t>Informācija: Preču </a:t>
            </a:r>
            <a:r>
              <a:rPr lang="lv-LV" sz="1200" dirty="0" err="1" smtClean="0"/>
              <a:t>katagroja</a:t>
            </a:r>
            <a:r>
              <a:rPr lang="lv-LV" sz="1200" dirty="0" smtClean="0"/>
              <a:t>; Sērijas </a:t>
            </a:r>
            <a:r>
              <a:rPr lang="lv-LV" sz="1200" dirty="0" err="1" smtClean="0"/>
              <a:t>nummurs</a:t>
            </a:r>
            <a:r>
              <a:rPr lang="lv-LV" sz="1200" dirty="0" smtClean="0"/>
              <a:t>; Nosaukums; Reģistrācijas laiks.</a:t>
            </a:r>
            <a:endParaRPr lang="lv-LV" sz="1200" dirty="0"/>
          </a:p>
        </p:txBody>
      </p:sp>
      <p:sp>
        <p:nvSpPr>
          <p:cNvPr id="20" name="Rectangle 19"/>
          <p:cNvSpPr/>
          <p:nvPr/>
        </p:nvSpPr>
        <p:spPr>
          <a:xfrm>
            <a:off x="472439" y="5509954"/>
            <a:ext cx="799408" cy="608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Preču bilde</a:t>
            </a:r>
            <a:endParaRPr lang="lv-LV" dirty="0"/>
          </a:p>
        </p:txBody>
      </p:sp>
      <p:sp>
        <p:nvSpPr>
          <p:cNvPr id="21" name="Rectangle 20"/>
          <p:cNvSpPr/>
          <p:nvPr/>
        </p:nvSpPr>
        <p:spPr>
          <a:xfrm>
            <a:off x="1594653" y="5618711"/>
            <a:ext cx="10124906" cy="3906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lv-LV" sz="1200" dirty="0" smtClean="0"/>
              <a:t>Informācija: Preču </a:t>
            </a:r>
            <a:r>
              <a:rPr lang="lv-LV" sz="1200" dirty="0" err="1" smtClean="0"/>
              <a:t>katagroja</a:t>
            </a:r>
            <a:r>
              <a:rPr lang="lv-LV" sz="1200" dirty="0" smtClean="0"/>
              <a:t>; Sērijas </a:t>
            </a:r>
            <a:r>
              <a:rPr lang="lv-LV" sz="1200" dirty="0" err="1" smtClean="0"/>
              <a:t>nummurs</a:t>
            </a:r>
            <a:r>
              <a:rPr lang="lv-LV" sz="1200" dirty="0" smtClean="0"/>
              <a:t>; Nosaukums; Reģistrācijas laiks.</a:t>
            </a:r>
            <a:endParaRPr lang="lv-LV" sz="1200" dirty="0"/>
          </a:p>
        </p:txBody>
      </p:sp>
    </p:spTree>
    <p:extLst>
      <p:ext uri="{BB962C8B-B14F-4D97-AF65-F5344CB8AC3E}">
        <p14:creationId xmlns:p14="http://schemas.microsoft.com/office/powerpoint/2010/main" val="145319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81891"/>
            <a:ext cx="121919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LogIn</a:t>
            </a:r>
            <a:endParaRPr lang="lv-LV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439" y="1593295"/>
            <a:ext cx="11247120" cy="5430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Sākums		Ievadīt preci	Izvadīt preci	Dzēst preci	 Preču katalogs 	</a:t>
            </a:r>
            <a:r>
              <a:rPr lang="lv-LV" dirty="0" smtClean="0">
                <a:solidFill>
                  <a:srgbClr val="FF0000"/>
                </a:solidFill>
              </a:rPr>
              <a:t>Iziet</a:t>
            </a:r>
            <a:endParaRPr lang="lv-LV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3668683"/>
            <a:ext cx="1219199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Paldies, ka izmantoji mūsu superīgo aplikāciju &lt;3</a:t>
            </a:r>
            <a:endParaRPr lang="lv-LV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31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 panose="020406040505050203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" id="{3841520A-25F2-4EB8-BE4C-611DB5ABEED9}" vid="{ECD25A4C-D97E-4C12-84B1-63580BFFAE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Headlines</Template>
  <TotalTime>58</TotalTime>
  <Words>146</Words>
  <Application>Microsoft Office PowerPoint</Application>
  <PresentationFormat>Widescreen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Century Schoolbook</vt:lpstr>
      <vt:lpstr>Corbel</vt:lpstr>
      <vt:lpstr>Times New Roman</vt:lpstr>
      <vt:lpstr>Headlines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Students</dc:creator>
  <cp:lastModifiedBy>Students</cp:lastModifiedBy>
  <cp:revision>7</cp:revision>
  <dcterms:created xsi:type="dcterms:W3CDTF">2023-09-06T06:34:39Z</dcterms:created>
  <dcterms:modified xsi:type="dcterms:W3CDTF">2023-09-13T07:25:26Z</dcterms:modified>
</cp:coreProperties>
</file>